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AND MAN AT TABLE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Elder, martyrs, all are falling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Prophets, patriarchs are gathering ‘round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angels longed to see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man has found,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at table are sat down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45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AND MAN AT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2025-05-10T17:52:59Z</dcterms:modified>
</cp:coreProperties>
</file>