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47AB676-BA24-D44E-4EBF-BB7F70AF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59159FF-6E09-1762-1616-5CD78297A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6E63EAC-0647-BF37-F564-710181FCF3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389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6D18D2B-891D-C4E6-A41F-E93BD182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BA153D-83EF-C846-15A7-083C63B6E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AND MAN AT TABLE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3A11E3E-B093-A410-E6E2-1E1D2432B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Beggars, lame, and harlots also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Repentant publicans are drawing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Wayward sons come home without a fear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0141D72-C9B7-08CC-EA05-EEFF0FEB3F2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85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AND MAN AT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2025-05-10T17:53:30Z</dcterms:modified>
</cp:coreProperties>
</file>