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58DAA49-2C9B-680C-D412-6229CBFC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950C545-7829-F648-9B31-867083E77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RECEIPPT-TAGS:NUPTIAL,RECESSIONAL,POST NUPTIAL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144C0CA-CEFC-BC00-BFE0-F7FBFDECF7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12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86A6003-DD08-4E44-6DC5-F984569B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80A38A-8EED-685F-58A3-FC3F3C224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BLESS THIS COUPLE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682242-AD73-BEC6-5062-1551FBFE1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they go, may they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real love that will show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as life gets shorter, may their feelings grow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they travel, wherever they stay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bless this family that is starting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good times and bad times, in sickness and health,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they know that riches aren’t needed for wealth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face problems they’ll meet on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bless this couple that is married today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AF1A4FD-7285-8AAF-2994-5325469664C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9807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BLESS THIS COUPLE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2025-05-10T18:00:00Z</dcterms:modified>
</cp:coreProperties>
</file>