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4158" dt="2023-08-06T14:58:52.83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30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HAS SPOKEN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lt1"/>
                </a:solidFill>
              </a:rPr>
              <a:t>God has spoken to his people, Alleluia!</a:t>
            </a:r>
            <a:endParaRPr lang="en-GB" sz="35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500" b="1" i="1" dirty="0">
                <a:solidFill>
                  <a:schemeClr val="lt1"/>
                </a:solidFill>
              </a:rPr>
              <a:t>And his words are words of wisdom, Alleluia [2]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who has ears, to hear his message,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who has ears, then let his hear,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who would learn the way of wisdom,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him hear God’s words.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425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HAS SPOKEN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484</cp:revision>
  <dcterms:modified xsi:type="dcterms:W3CDTF">2025-05-10T18:02:49Z</dcterms:modified>
</cp:coreProperties>
</file>