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4564" dt="2023-08-06T15:02:09.71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IS DWELLING IN MY HEART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God is dwelling in my heart, he and I are 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All the joy he gives to me, through Christ his Son.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with Jesus in my heart, what have I to fear,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For he is the Son of God, in my heart he is near.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Christians who are baptized,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have you ever realized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The great mystery,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700" b="1" dirty="0">
                <a:solidFill>
                  <a:schemeClr val="lt1"/>
                </a:solidFill>
              </a:rPr>
              <a:t>God dwells in you and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IS DWELLING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504</cp:revision>
  <dcterms:modified xsi:type="dcterms:W3CDTF">2025-05-10T18:06:14Z</dcterms:modified>
</cp:coreProperties>
</file>