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564" dt="2023-08-06T15:02:09.7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DWELLING IN MY HEART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is dwelling in my heart, he and I are 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All the joy he gives to me, through Christ his Son.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with Jesus in my heart, what have I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For he is the Son of God, in my heart he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This joy God gave to you;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share it with others too,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Tell them that God is love,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lift their hearts above.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DWELLING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504</cp:revision>
  <dcterms:modified xsi:type="dcterms:W3CDTF">2025-05-10T18:07:59Z</dcterms:modified>
</cp:coreProperties>
</file>