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B52146F-3892-78C8-65FB-0D419C336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C7DB166-FB82-A119-EFFA-A00C6DCB3F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5A17532-2E1D-57B4-41CF-D119D08708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271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put a song of praise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heart of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 all the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darkest night,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light will shine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good, God is good all the time.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5FB73DC-3CE9-BB6E-1583-6732D59F8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8DFD0CC-8469-6A19-09A6-B5AC3DC521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GOD IS GOOD ALL THE TIME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6967F6-F6BC-9537-F7E9-01FA4B72F9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you’re walking through the valley,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are shadows all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fear, He will guide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keep you safe and sound,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promised to never leave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forsake you and his word is true.</a:t>
            </a:r>
          </a:p>
        </p:txBody>
      </p:sp>
    </p:spTree>
    <p:extLst>
      <p:ext uri="{BB962C8B-B14F-4D97-AF65-F5344CB8AC3E}">
        <p14:creationId xmlns:p14="http://schemas.microsoft.com/office/powerpoint/2010/main" val="38562122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GOD IS GOOD ALL THE TIME</vt:lpstr>
      <vt:lpstr>GOD IS GOOD ALL THE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2025-05-10T18:09:45Z</dcterms:modified>
</cp:coreProperties>
</file>