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9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09AEC46-7515-2132-25DF-73F975C9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13CE0FB-DF7D-3A23-43A4-04E26439A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B2C105F-1705-4DEB-CAC8-B822802DD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57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83C95C8-75C2-E9BD-52E6-9FB8C5B0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6A1B889-32C3-8A79-22B3-A363DBCFE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A96826-437F-4795-EF04-32A7470E7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8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0EAB59-34C0-8036-A00F-39F9F6159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1E8DF62-8E0C-8C7A-A414-4EDC06897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DDCB5B1-49B7-4FF1-7D9D-660A0E873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</p:txBody>
      </p:sp>
    </p:spTree>
    <p:extLst>
      <p:ext uri="{BB962C8B-B14F-4D97-AF65-F5344CB8AC3E}">
        <p14:creationId xmlns:p14="http://schemas.microsoft.com/office/powerpoint/2010/main" val="18671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56449C-D7C3-C1E1-667F-FD56F5CB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75D42B6-53B8-CF86-3CA6-2074B27B0D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1E62373-F15F-E7FB-6AAE-A50CD1DE4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sinners and so unworthy,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for us He chose to die,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us with His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can stand and testify,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his love is everlasting,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mercies, they will never end.</a:t>
            </a:r>
          </a:p>
        </p:txBody>
      </p:sp>
    </p:spTree>
    <p:extLst>
      <p:ext uri="{BB962C8B-B14F-4D97-AF65-F5344CB8AC3E}">
        <p14:creationId xmlns:p14="http://schemas.microsoft.com/office/powerpoint/2010/main" val="1129233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105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GOOD ALL THE TIME</vt:lpstr>
      <vt:lpstr>GOD IS GOOD ALL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2025-05-10T18:10:21Z</dcterms:modified>
</cp:coreProperties>
</file>