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60" r:id="rId3"/>
    <p:sldId id="25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661E7C9-75FD-FFF2-BAB7-8F7691226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A1722A9-6B35-B4E6-BEEF-B3F674979C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RECEIPPT-TAGS:PRAISE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F276DAD-2681-48EC-5572-B967C4C2F0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771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4D2E733-D53B-B8AB-0AF7-B89D6EB16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474E0B5-A580-F09E-1467-782612A6B3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RECEIPPT-TAGS:PRAISE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C36EC87-9499-4BE1-D0EC-785D14BB22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382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757A590-2226-4F57-EF75-CDE065D71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1EDD1CA-C6F4-5F19-8689-5AE832415D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IS GOOD ALL THE TIME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FE88139-5105-BAAA-DE10-71B18551C1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 all the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put a song of praise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heart of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 all the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darkest night,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light will shine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good, God is good all the time.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683001F-0A8A-8A5D-5AF9-5A1CE90B32D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938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9F49CE9-4C4A-F590-74F5-544B16E11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80339B3-7B9F-4E37-A751-0233518BA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IS GOOD ALL THE TIME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E7A60EE-933E-1858-FDF1-308BABA63B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I may not understand,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plans you have for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life is in your hands,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through the eyes of faith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can clearly see, that: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53E4D20-B0B8-FDC6-E1A0-CBE206894C7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31978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95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GOD IS GOOD ALL THE TIME</vt:lpstr>
      <vt:lpstr>GOD IS GOOD ALL THE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2025-05-10T18:12:46Z</dcterms:modified>
</cp:coreProperties>
</file>