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5876" dt="2023-08-06T15:11:35.81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GOOD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is good to me, O what love I see,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Jesus as a lamb was slain;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delivered me, cleansed and set me free,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Lord of all he rose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I live, yet not I, Jesus is alive in me,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Sending the spirits flame into my heart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has poured his love on me.</a:t>
            </a:r>
            <a:endParaRPr lang="en-GB" sz="3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IS GOOD TO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565</cp:revision>
  <dcterms:modified xsi:type="dcterms:W3CDTF">2025-05-10T18:14:59Z</dcterms:modified>
</cp:coreProperties>
</file>