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876" dt="2023-08-06T15:11:35.81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has shown his love, sent his only Son,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Christ to save the world;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Life abundantly through his death he brought,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believe that God is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82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GOOD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565</cp:revision>
  <dcterms:modified xsi:type="dcterms:W3CDTF">2025-05-10T18:15:12Z</dcterms:modified>
</cp:coreProperties>
</file>