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5876" dt="2023-08-06T15:11:35.811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RECEIPPT-TAGS:SPIRIT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3382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IS GOOD TO ME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God is perfect love, one who lives in love;</a:t>
            </a:r>
            <a:endParaRPr lang="en-US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Lives in God and God in him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Yes, I feel his love; fear gives way to peace,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Cause I know he loved me first.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Now I live, yet not I, Jesus is alive in me,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Sending the spirits flame into my heart again,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God has poured his love on me.</a:t>
            </a:r>
            <a:endParaRPr lang="en-GB" sz="36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11699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GOD IS GOOD TO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565</cp:revision>
  <dcterms:modified xsi:type="dcterms:W3CDTF">2025-05-10T18:15:26Z</dcterms:modified>
</cp:coreProperties>
</file>