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SO GOOD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so good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cares for me…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leads me on…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do his will...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Lord…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in him…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his praise…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SO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2025-05-10T18:18:32Z</dcterms:modified>
</cp:coreProperties>
</file>