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6745" dt="2023-08-06T15:21:32.23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0712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OF MERCY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God of mercy and compassion,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Look with pity upon me.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Father let me call thee Father,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‘tis thy child returns to thee.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Jesus Lord, I ask for mercy,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let me not implore in vain.</a:t>
            </a: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my sins I now detest them,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never will I sin again.</a:t>
            </a:r>
            <a:endParaRPr lang="en-GB" sz="40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25742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OF MERCY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637</cp:revision>
  <dcterms:modified xsi:type="dcterms:W3CDTF">2025-05-10T18:22:43Z</dcterms:modified>
</cp:coreProperties>
</file>