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745" dt="2023-08-06T15:21:32.23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91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By my sins I have deserved death,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endless misery,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Hell with all its pain and torments,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for all eternity.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Jesus Lord, I ask for mercy,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let me not implore in vain.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my sins I now detest them,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never will I sin again.</a:t>
            </a:r>
            <a:endParaRPr lang="en-GB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88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OF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637</cp:revision>
  <dcterms:modified xsi:type="dcterms:W3CDTF">2025-05-10T18:22:57Z</dcterms:modified>
</cp:coreProperties>
</file>