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6E38196-D688-494D-AD16-285AF05B8379}" v="100" dt="2023-08-06T14:07:23.980"/>
    <p1510:client id="{9B0782E4-E1D9-4757-8BFE-7B77208F2854}" v="980" dt="2023-07-15T17:23:36.301"/>
    <p1510:client id="{B5A5E1AB-1220-412E-BF33-0A43C92238D0}" v="6745" dt="2023-08-06T15:21:32.237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 dirty="0"/>
              <a:t>RECEIPPT-TAGS:LENT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4474160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>
              <a:buClr>
                <a:schemeClr val="lt1"/>
              </a:buClr>
              <a:buSzPts val="3200"/>
            </a:pPr>
            <a:r>
              <a:rPr lang="en-GB" sz="3200" b="1" u="sng" dirty="0">
                <a:solidFill>
                  <a:schemeClr val="lt1"/>
                </a:solidFill>
              </a:rPr>
              <a:t>GOD OF MERCY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By my sins I have abandoned,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right and claim to heaven above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Where the saints rejoice forever,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dirty="0">
                <a:solidFill>
                  <a:schemeClr val="lt1"/>
                </a:solidFill>
              </a:rPr>
              <a:t>In a boundless sea of love.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Jesus Lord, I ask for mercy,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let me not implore in vain.</a:t>
            </a: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All my sins I now detest them, 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4000" b="1" i="1" dirty="0">
                <a:solidFill>
                  <a:schemeClr val="lt1"/>
                </a:solidFill>
              </a:rPr>
              <a:t>never will I sin again.</a:t>
            </a:r>
            <a:endParaRPr lang="en-GB" sz="4000" b="1" dirty="0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56198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61</Words>
  <Application>Microsoft Office PowerPoint</Application>
  <PresentationFormat>On-screen Show (4:3)</PresentationFormat>
  <Paragraphs>11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GOD OF MERCY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637</cp:revision>
  <dcterms:modified xsi:type="dcterms:W3CDTF">2025-05-10T18:23:21Z</dcterms:modified>
</cp:coreProperties>
</file>