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60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6745" dt="2023-08-06T15:21:32.237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06564109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OF MERCY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See our Saviour bleeding, dying,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on the cross of Calvary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To that cross my sins have nailed him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Yet he bleeds and dies for me.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Jesus Lord, I ask for mercy,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let me not implore in vain.</a:t>
            </a: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my sins I now detest them,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never will I sin again.</a:t>
            </a: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9746652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63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 OF MERCY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637</cp:revision>
  <dcterms:modified xsi:type="dcterms:W3CDTF">2025-05-10T18:23:33Z</dcterms:modified>
</cp:coreProperties>
</file>