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rest ye merry gentlemen,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nothing you dismay,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Christ our Savior,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save us all from Satan’s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gone astray;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REST YE MERRY GENTLEMEN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2025-05-10T18:34:13Z</dcterms:modified>
</cp:coreProperties>
</file>