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B61D752-926A-8583-400A-AB16F6671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3E63A07-1D01-9BEF-8BF2-4B63EB6E49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F010457-E89C-D6CD-1C72-4AB0CEF96A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06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7F3DE2B-8F7F-4B8E-E1A2-55FA3AAAB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78A32E8-D249-0C94-B655-2121023A7C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 REST YE MERRY GENTLEMEN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9169658-77DF-3703-F56A-A30E38DB04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God our heavenly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blessed angel came.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unto certain shepherds,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brought tidings of the same,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that in Bethlehem was born,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Son of God by name: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tidings of comfort and joy, comfort and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tidings of comfort and joy.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79878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62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 REST YE MERRY GENTLEMEN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553</cp:revision>
  <dcterms:modified xsi:type="dcterms:W3CDTF">2025-05-10T18:34:22Z</dcterms:modified>
</cp:coreProperties>
</file>