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4349091-2421-7A9F-9D2D-5CED294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F0A81E9-EC47-08E9-505E-2F640BB328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2B6B313-A7C9-B06B-3127-5CD415347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38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212D69-C6FA-0947-4BB6-DD1D2AB1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08B6A58-905F-C3F9-A1AA-25F7B29005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9D7F753-B474-F530-6CC8-AB9D77B53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“Fear not then,” said the Angel,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 nothing you affright,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day is born a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 pure Virgin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free all those who trust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Satan’s power and might.”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598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REST YE MERRY GENTLEMEN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2025-05-10T18:34:41Z</dcterms:modified>
</cp:coreProperties>
</file>