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182F239-CD3F-879E-DE98-E0DBFD60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D7B6A76-4EC9-3685-3B00-E3C2AAB92C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7FF0E37-5A25-2288-86BB-54B80C842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15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FEE07D-5043-BB60-D96D-C1FEE8183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F2A8693-8873-B803-2220-6B72E15A9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SO LOVED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BEFDE73-C21E-CD5F-5C1D-B736F1BB4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gave his only Son to mankind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won’t grope in darkness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have the one true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won’t thirst for water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taste the fount of life</a:t>
            </a:r>
          </a:p>
        </p:txBody>
      </p:sp>
    </p:spTree>
    <p:extLst>
      <p:ext uri="{BB962C8B-B14F-4D97-AF65-F5344CB8AC3E}">
        <p14:creationId xmlns:p14="http://schemas.microsoft.com/office/powerpoint/2010/main" val="1556530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SO LOVED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2025-05-10T18:37:10Z</dcterms:modified>
</cp:coreProperties>
</file>