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C5EE488-AB85-5C76-5C90-05CC23CD4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8872AF7-8941-C9D9-E11B-9B83F0A728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RECEIPPT-TAGS:COMMUNION,LENT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9112066-F654-11EA-68C0-9D3CFFD844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593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05DFFD2-464E-B97C-4F59-9DCA79B45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DA5AFE3-3FCB-13CE-4202-2025C4B0F7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SO LOVED THE WORLD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8119CC1D-D0A4-CE93-573F-307A8161A2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so loved the world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he gave his only Son to mankind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man may find forgiveness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all his sinful deeds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man may have a loyal friend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help him in his needs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CD5FA0BB-60B3-D013-9B18-1DC3A711B4F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62710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49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GOD SO LOVED THE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2025-05-10T18:37:17Z</dcterms:modified>
</cp:coreProperties>
</file>