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8362" dt="2023-08-06T15:33:37.246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71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129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STILL LOVES THE WORLD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Every tiny star that twinkles in the night sky,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Every drop of morning dew,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Every spark of fire blazing in the furnace,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every captivating view,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Every rainbow in the sky,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every pretty butterfly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Tells the fascinating </a:t>
            </a:r>
            <a:r>
              <a:rPr lang="en-GB" sz="3600" b="1">
                <a:solidFill>
                  <a:schemeClr val="lt1"/>
                </a:solidFill>
              </a:rPr>
              <a:t>news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>
                <a:solidFill>
                  <a:schemeClr val="lt1"/>
                </a:solidFill>
              </a:rPr>
              <a:t>to </a:t>
            </a:r>
            <a:r>
              <a:rPr lang="en-GB" sz="3600" b="1" dirty="0">
                <a:solidFill>
                  <a:schemeClr val="lt1"/>
                </a:solidFill>
              </a:rPr>
              <a:t>those who dare to hope,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And the message is...</a:t>
            </a:r>
          </a:p>
        </p:txBody>
      </p:sp>
    </p:spTree>
    <p:extLst>
      <p:ext uri="{BB962C8B-B14F-4D97-AF65-F5344CB8AC3E}">
        <p14:creationId xmlns:p14="http://schemas.microsoft.com/office/powerpoint/2010/main" val="112257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STILL LOVES THE WORLD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God still loves the world,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God still, still loves the world,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So throw your life into his hands,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Day by day discern his plans,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God is passionately busy loving you and me.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800" b="1" i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196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GOD STILL LOVES THE WORLD</vt:lpstr>
      <vt:lpstr>GOD STILL LOVES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729</cp:revision>
  <dcterms:modified xsi:type="dcterms:W3CDTF">2025-05-13T14:26:11Z</dcterms:modified>
</cp:coreProperties>
</file>