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1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8362" dt="2023-08-06T15:33:37.246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RECEIPPT-TAGS:COMMUNION,NUPTIAL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5224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1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ocean wave that breaks upon the seashore,</a:t>
            </a:r>
            <a:endParaRPr lang="en-US" sz="34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stalk of golden wheat,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silver stream </a:t>
            </a:r>
            <a:r>
              <a:rPr lang="en-GB" sz="3400" b="1">
                <a:solidFill>
                  <a:schemeClr val="lt1"/>
                </a:solidFill>
              </a:rPr>
              <a:t>that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>
                <a:solidFill>
                  <a:schemeClr val="lt1"/>
                </a:solidFill>
              </a:rPr>
              <a:t>gushes </a:t>
            </a:r>
            <a:r>
              <a:rPr lang="en-GB" sz="3400" b="1" dirty="0">
                <a:solidFill>
                  <a:schemeClr val="lt1"/>
                </a:solidFill>
              </a:rPr>
              <a:t>down the mountains,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drop of honey sweet,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eagle flying high,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every worm that wriggles by,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Tells the fascinating news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to those who dare to hope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 message is...</a:t>
            </a:r>
          </a:p>
        </p:txBody>
      </p:sp>
    </p:spTree>
    <p:extLst>
      <p:ext uri="{BB962C8B-B14F-4D97-AF65-F5344CB8AC3E}">
        <p14:creationId xmlns:p14="http://schemas.microsoft.com/office/powerpoint/2010/main" val="315070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STILL LOVES THE WORLD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still, still loves the world,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So throw your life into his hands,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Day by day discern his plans,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God is passionately busy loving you and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359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109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STILL LOVES THE WORLD</vt:lpstr>
      <vt:lpstr>GOD STILL LOVES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729</cp:revision>
  <dcterms:modified xsi:type="dcterms:W3CDTF">2025-05-13T14:26:23Z</dcterms:modified>
</cp:coreProperties>
</file>