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62" r:id="rId3"/>
    <p:sldId id="260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8362" dt="2023-08-06T15:33:37.246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RECEIPPT-TAGS:COMMUNION,NUPTIAL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928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05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man and woman, pledged his love forever</a:t>
            </a:r>
            <a:endParaRPr lang="en-US" sz="34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little newborn child.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voice in favour of a needy neighbour,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radiating smile.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hand that offers love,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surging flow of blood,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Tells the fascinating news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to those who dare to hope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And the message is...</a:t>
            </a:r>
          </a:p>
        </p:txBody>
      </p:sp>
    </p:spTree>
    <p:extLst>
      <p:ext uri="{BB962C8B-B14F-4D97-AF65-F5344CB8AC3E}">
        <p14:creationId xmlns:p14="http://schemas.microsoft.com/office/powerpoint/2010/main" val="348415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God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God still,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So throw your life into his hands,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Day by day discern his plans,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God is passionately busy loving you and me.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i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6630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107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STILL LOVES THE WORLD</vt:lpstr>
      <vt:lpstr>GOD STILL LOVES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728</cp:revision>
  <dcterms:modified xsi:type="dcterms:W3CDTF">2025-05-13T14:26:39Z</dcterms:modified>
</cp:coreProperties>
</file>