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8958" dt="2023-08-06T15:37:55.02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48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WILL MAKE A WAY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God will make a way,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where there seems to be no way,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He works in ways we cannot see,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he will make a way for 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He will be my guide,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hold me closely to his side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With love and strength for each new day,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He will make a way (2)</a:t>
            </a: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WILL MAKE A WAY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You are precious in my eyes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because I love you,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You can pass through waters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safe and sound,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Fire shall never hurt,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and the flame shall not consume,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Do not fear, I am near to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7945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WILL MAKE A WAY</vt:lpstr>
      <vt:lpstr>GOD WILL MAKE A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755</cp:revision>
  <dcterms:modified xsi:type="dcterms:W3CDTF">2025-05-10T18:43:47Z</dcterms:modified>
</cp:coreProperties>
</file>