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WILL TAKE CARE OF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not dismayed whate’er betide,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his wings of love abide,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every day o’er all the 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take care of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will take care of you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WILL TAKE CARE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2025-05-10T18:46:30Z</dcterms:modified>
</cp:coreProperties>
</file>