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broken bread in his memory;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drunk his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shared the meal of sincerity,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walk in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GOOD NEWS, GOOD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2025-05-10T18:52:05Z</dcterms:modified>
</cp:coreProperties>
</file>