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94C9F8E-59D1-FA07-9DEF-E69B0802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1A9CC80-64FC-F207-0E5F-42F89BB95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RECEIPPT-TAGS:EASTER,RECESSIONAL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4C1086-864B-BCD1-74BA-0D8A69AF6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3F7924-6260-1642-A678-11885723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54C3FA0-CE49-2776-FE68-8C07F5DD9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DDD4978-F6EB-3E6D-D66B-41A9CAF17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folly of what we preach,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heed and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know is nothing but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him crucified.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CAD2C5-B9AC-F33C-2AC1-E412D77F8B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08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GOOD NEWS, GOOD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2025-05-10T18:52:27Z</dcterms:modified>
</cp:coreProperties>
</file>