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kept their watching,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o’er silents flocks by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from out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shone a holy light.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 TELL IT ON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2025-05-10T11:40:12Z</dcterms:modified>
</cp:coreProperties>
</file>