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A89B27D-9792-39FC-C8C9-FC31AACF7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DA46C9B-FBE0-246A-A1FC-B02CE2C6F1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RECEIPPT-TAGS:CHRISTMAS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06CE27B-9053-B9AF-9A62-0DA55A9502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516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633E948A-D66E-9245-81DE-EAF0B97F3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EF012AA-0386-45D2-DA72-B37B8E909B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 TELL IT ON THE MOUNTAINS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0039B37-D2BE-617B-3AD7-97E42AAF07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Go, tell it on the mountains,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the hills and everywhere.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Go, tell it on the mountains,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Jesus Christ is born.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lo! When they had seen 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all bowed down and prayed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travelled on together,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where the babe was laid.</a:t>
            </a:r>
          </a:p>
        </p:txBody>
      </p:sp>
    </p:spTree>
    <p:extLst>
      <p:ext uri="{BB962C8B-B14F-4D97-AF65-F5344CB8AC3E}">
        <p14:creationId xmlns:p14="http://schemas.microsoft.com/office/powerpoint/2010/main" val="32379680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64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 TELL IT ON THE MOUNTAINS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549</cp:revision>
  <dcterms:modified xsi:type="dcterms:W3CDTF">2025-05-10T11:40:20Z</dcterms:modified>
</cp:coreProperties>
</file>