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61D64D6-F781-50A3-94D3-4B40744C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ED07C39F-508F-D222-B58B-5113724109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406D9F9-B839-8F3C-A781-7F7FE2B8E4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43013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7BE67B6-51B0-D5B4-F727-E0DF70344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1E95454-1EE0-520A-A4F2-1F70E0A16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 TELL IT ON THE MOUNTAINS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F37FC61-15F2-D9F3-1A28-0951735DC9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the hills and everywhere.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tell it on the mountains,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Jesus Christ is born.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Down in a lonely manger,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humble Christ was born,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God sent our salvation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blessed Christmas morn.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4829E78-1221-D328-551C-6071B577F64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87054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 TELL IT ON THE MOUNTAINS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2025-05-10T11:40:29Z</dcterms:modified>
</cp:coreProperties>
</file>