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 THE MASS IS ENDED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Go, the mass is ended,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his words to others,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you’ve heard it spoken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the mass is ended,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tell the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good, the Lord is kind,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loves everyone.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</TotalTime>
  <Words>61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 THE MASS IS ENDED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550</cp:revision>
  <dcterms:modified xsi:type="dcterms:W3CDTF">2025-05-10T11:41:21Z</dcterms:modified>
</cp:coreProperties>
</file>