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GREATER LOVE AND FRIENDSHIP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Greater love and friendship has no man than this: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die for others, give his life for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more are you servants; I have called you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Father told me, I made known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you I am nothing,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weakness needs your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speak, Lord, to your servant,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waiting for your word.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GREATER LOVE AND FRIENDSHIP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2025-05-10T19:03:00Z</dcterms:modified>
</cp:coreProperties>
</file>