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050F31A-1419-230F-415B-9CFAA16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502339-D80E-C07E-6377-AB031D160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833EBD-0C09-BE7D-1221-768B8FE42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3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57AFF8-838B-7801-70F4-9F2E6653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6BF19B2-3076-E1C5-5BA6-6D7640C62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681E504-2147-2E4A-9B38-FE123F843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seen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heard their cry?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their suffering? Can you let them die?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the unjust fetter, set the captive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bread with the hungry, make the blind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65C75E-C407-826D-895D-B882332BAF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5918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GREATER LOVE AND FRIENDSHIP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2025-05-10T19:03:14Z</dcterms:modified>
</cp:coreProperties>
</file>