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 AND MIGHTY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and mighty is the Lord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and mighty is he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up the banner, let the anthem 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Praises to our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and mighty is the Lord our God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 and mighty is he.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51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GREAT AND MIGHTY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551</cp:revision>
  <dcterms:modified xsi:type="dcterms:W3CDTF">2025-05-10T18:53:23Z</dcterms:modified>
</cp:coreProperties>
</file>