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42644CF-CC2F-302A-5C62-7AD01C054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A371315-6459-232C-9822-551CE2BD3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806FB3C-2B5A-747A-EDDB-D1D105529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44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08FB10-8EBD-B880-FB6C-69CA9FA8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9924139-28B2-788A-A1F3-2CB5E3B48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AND MIGHTY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C86BEB2-3DF7-AB50-7C89-452C9ACE7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Father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is he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the banner, let the anthem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Praises to our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Father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is he.</a:t>
            </a:r>
          </a:p>
        </p:txBody>
      </p:sp>
    </p:spTree>
    <p:extLst>
      <p:ext uri="{BB962C8B-B14F-4D97-AF65-F5344CB8AC3E}">
        <p14:creationId xmlns:p14="http://schemas.microsoft.com/office/powerpoint/2010/main" val="35153639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 AND MIGHTY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2025-05-10T18:53:41Z</dcterms:modified>
</cp:coreProperties>
</file>