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26FCA-ABDC-D116-C1FE-AC942A44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C11A53-2895-9E4A-8CF3-8706D7319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0C3BDD-9A46-7CDE-60CD-112B2AEFD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2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1C0220-3161-631D-0FFF-7944640B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2428927-0F29-38A3-0B02-8E50D2210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F2A39D-0336-243E-04E3-EC3039F5C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F4CE0B-5235-97A5-0704-712D894E52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1016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AND MIGHTY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2025-05-10T18:53:49Z</dcterms:modified>
</cp:coreProperties>
</file>