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RECEIPPT-TAGS:VINCENT PALLOTTI,SAINTS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APOSTLE (A)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Apostle Vincent </a:t>
            </a: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Pallotti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Thee we praise and thee implore.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thy zeal for Catholic action,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Flame through the world once more.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this fire Christ came to be casting,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 all souls for life everlasting.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</TotalTime>
  <Words>53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APOSTLE (A)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2025-05-10T18:55:52Z</dcterms:modified>
</cp:coreProperties>
</file>