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1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308FA45-0E66-42DE-5F47-642C3B3C9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3603C22-FABE-D71A-9EB3-8E257D518F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RECEIPPT-TAGS:VINCENT PALLOTTI,SAINTS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0597852-6936-1316-896B-3D7C80EDE9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710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E0AAFE6-E0C5-75B0-8C57-7B03394C4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2342482-576D-0EBD-48C9-1D450E9E99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APOSTLE (A)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88D449B-5C38-06B7-C809-A68847E11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Apostle Vincent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 thine own Apostolate,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to God for aid to missions.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Harvest indeed is great,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us souls who in their salvation,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God endless adoration.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E763AEA-452F-599A-B2A0-DAF5628563E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08347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47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GREAT APOSTLE (A)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555</cp:revision>
  <dcterms:modified xsi:type="dcterms:W3CDTF">2025-05-10T18:56:54Z</dcterms:modified>
</cp:coreProperties>
</file>