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429329A-7F9C-AB01-7976-3FB1BC63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5C23B35-0BE1-9024-288A-C40D14329A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RECEIPPT-TAGS:VINCENT PALLOTTI,SAINTS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8E62C04-1165-219C-60B7-5A3DBCDF06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38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BC85528-6C56-BCDB-8BDC-8F47C78C8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9CA0FFF-78C4-74E3-B380-362B947127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(B)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8948933-0F9F-8EB7-6C05-7A0A7DCF32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be praised who gave thee thy mission,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heart of Christendom,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 within the mystical body.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 has their work become,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with Christ O teach us to labour,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Loving God and loving thy neighbour.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thine own Apostolate,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Apostle Vincent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to God for we thy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us by thy loving hand.</a:t>
            </a:r>
          </a:p>
        </p:txBody>
      </p:sp>
    </p:spTree>
    <p:extLst>
      <p:ext uri="{BB962C8B-B14F-4D97-AF65-F5344CB8AC3E}">
        <p14:creationId xmlns:p14="http://schemas.microsoft.com/office/powerpoint/2010/main" val="3739318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81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GREAT APOSTLE (B)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2025-05-10T18:58:21Z</dcterms:modified>
</cp:coreProperties>
</file>