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1FE527-316E-F105-8291-88C3899E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22756DA-3D60-4350-414C-74432A090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RECEIPPT-TAGS:VINCENT PALLOTTI,SAINTS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41C979-D7A6-9903-FA7E-FDEEF5D47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15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861A1-BEA2-19F8-219F-197EDFE3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332CF3C-157A-89B6-7652-BE77037B9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AD8628-B82E-19E9-0A24-E1D3303A7B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 workers, Patron and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zealous priests and laity.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our works of zeal and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Christ’s charity.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will be all our endeavour,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love our blessing forever.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E72AF47-A877-42AB-409E-D50882B10D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1242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APOSTLE 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2025-05-10T18:58:28Z</dcterms:modified>
</cp:coreProperties>
</file>