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now and evermore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tells of all your wonders.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life and our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praise you always.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INDEED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2025-05-10T18:59:51Z</dcterms:modified>
</cp:coreProperties>
</file>