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77F68D2-3EB7-8389-57F6-3996DD29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78F3B9D-1E87-9127-E656-AD3AB7B9B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8C1674-472C-F1BD-A28A-8C719389C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96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F9C463B-B694-870B-88D5-25C442558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25F607-9914-99B3-7DC0-FB058672D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INDEED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A809370-AC7F-FEDB-B118-ADE533D542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indeed are your works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now and evermore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the path which we trend,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lead us onward.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every corner of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nations gather.</a:t>
            </a:r>
          </a:p>
        </p:txBody>
      </p:sp>
    </p:spTree>
    <p:extLst>
      <p:ext uri="{BB962C8B-B14F-4D97-AF65-F5344CB8AC3E}">
        <p14:creationId xmlns:p14="http://schemas.microsoft.com/office/powerpoint/2010/main" val="21805361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INDEED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2025-05-10T18:59:58Z</dcterms:modified>
</cp:coreProperties>
</file>