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61C256-1D48-8C91-F9D0-31A093B7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5A069BA-B6EE-981F-DCC0-F73324942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EEF6600-5A80-AA5D-36D1-B4DE19266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25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DEFCD50-AECA-6A26-977F-1C06F9DF1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ABEEFEA-9A04-6D3C-6D69-B70CD5A86D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C02BA5F-AD50-1930-5397-C59C5ECE0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health, some find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themselves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can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live.</a:t>
            </a:r>
          </a:p>
        </p:txBody>
      </p:sp>
    </p:spTree>
    <p:extLst>
      <p:ext uri="{BB962C8B-B14F-4D97-AF65-F5344CB8AC3E}">
        <p14:creationId xmlns:p14="http://schemas.microsoft.com/office/powerpoint/2010/main" val="7889903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THINGS HAPPEN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2025-05-10T19:01:05Z</dcterms:modified>
</cp:coreProperties>
</file>