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8FC775B-8553-7A72-A91B-62448474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0E2DAB4-27D3-6F49-53BE-2E9263CDA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DDD64E-B6E6-BC38-07A8-1CD1B5779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76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846D856-E2EF-35A3-4DD5-C85A241EB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0F9DF8C-78C4-DFD2-22B1-1B3AE4C21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THINGS HAPPEN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D4808B9-CDA2-5758-73B7-37CA1E1332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beautiful, wonderful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find peace, some are disturbed,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people also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see their lives as they never could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people find that they must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to change.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14FC73C-2FF3-3A38-741C-395FFB478E9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8343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THINGS HAPPEN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2025-05-10T19:01:26Z</dcterms:modified>
</cp:coreProperties>
</file>