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RECEIPPT-TAGS:VINCENT PALLOTTI,SAINTS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HAIL FATHER PALLOTTI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Hail Father Pallotti, friend of the poor and needy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let loose a new energy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brought forth charity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 the food, not the drink,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God and only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 the will, not the mind,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God forever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Spirit of God, empowered you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Spirit of God, overshadowed you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Power of God, was your saving help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opened the treasures of God.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81</Words>
  <Application>Microsoft Office PowerPoint</Application>
  <PresentationFormat>On-screen Show (4:3)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HAIL FATHER PALLOTTI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552</cp:revision>
  <dcterms:modified xsi:type="dcterms:W3CDTF">2025-05-10T19:05:58Z</dcterms:modified>
</cp:coreProperties>
</file>