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C55FE37-2596-BE2C-DE2F-E5271BF02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8029EBE-A810-215D-B556-2515374C4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RECEIPPT-TAGS:VINCENT PALLOTTI,SAINTS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C2D06F7-B655-CC7F-2D4C-8F4F9885C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0750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7BEA8C3-6CE2-C35A-5126-4E9A775EB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32B177D-54B0-129D-CC3E-9806827546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FATHER PALLOTTI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84564BC-715E-CA70-55C9-B3C9DFFFB5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men and women, to be apostles of Christ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forth to spread the good news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bring forth the kingdom of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food, not the drink,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and only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the will, not the mind,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forever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empowered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Spirit of God, overshadowed you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 of God, was your saving help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opened the treasures of God.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7BC34DD-D1CC-7D2F-FB96-CBBCC0EE370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8718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88</Words>
  <Application>Microsoft Office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FATHER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2025-05-10T19:06:04Z</dcterms:modified>
</cp:coreProperties>
</file>