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RECEIPPT-TAGS:PRAYER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200" b="1" u="sng" dirty="0">
                <a:solidFill>
                  <a:schemeClr val="lt1"/>
                </a:solidFill>
              </a:rPr>
              <a:t>HAIL HOLY QUEEN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3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Hail, holy Queen, Mother of Mercy! our life, our sweetness, and our hope! To thee do we cry, poor banished children of Eve; to thee do we send up our sighs, mourning and weeping in this valley, of tears. Turn, then, most gracious Advocate, thine eyes of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3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mercy toward us; and after this our exile show unto us the blessed fruit of thy womb, Jesus; O clement, O loving, O sweet Virgin Mary.</a:t>
            </a:r>
            <a:endParaRPr lang="en-US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HOLY QUEEN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28</cp:revision>
  <dcterms:modified xsi:type="dcterms:W3CDTF">2024-03-02T15:11:43Z</dcterms:modified>
</cp:coreProperties>
</file>