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RECEIPPT-TAGS:MARY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HAIL HOLY QUEEN ENTHRONED ABOVE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Holy Queen enthroned above,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Hail, Queen of mercy and of love, O Maria!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Triumph, all ye cherubim,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Sing with us, ye seraphim,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Heave and earth re-sound the hymn: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Salve, salve, salve Regina!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57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HOLY QUEEN ENTHRONED ABOVE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552</cp:revision>
  <dcterms:modified xsi:type="dcterms:W3CDTF">2025-05-13T14:30:11Z</dcterms:modified>
</cp:coreProperties>
</file>